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16557351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16557351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164960fb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164960fb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164960fbc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164960fbc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164960fbc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164960fbc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164960fbc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164960fbc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64960fbcb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164960fbc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164960fbc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164960fbc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164960fbcb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164960fbc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164960fbc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164960fbc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MIGRATING BIRD OPTIMIZATION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WHY THIS IS BETTER?</a:t>
            </a:r>
            <a:endParaRPr b="1"/>
          </a:p>
        </p:txBody>
      </p:sp>
      <p:pic>
        <p:nvPicPr>
          <p:cNvPr id="286" name="Google Shape;2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77350"/>
            <a:ext cx="8839199" cy="30141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638650" y="2114700"/>
            <a:ext cx="2610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GENERAL FLOW OF MBO</a:t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3150" y="0"/>
            <a:ext cx="51208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ENCODING </a:t>
            </a:r>
            <a:endParaRPr b="1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155250" y="1125825"/>
            <a:ext cx="7038900" cy="3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sequence of tasks(following </a:t>
            </a:r>
            <a:r>
              <a:rPr lang="en-GB"/>
              <a:t>precedence</a:t>
            </a:r>
            <a:r>
              <a:rPr lang="en-GB"/>
              <a:t> relation) is used to </a:t>
            </a:r>
            <a:r>
              <a:rPr lang="en-GB"/>
              <a:t>represent</a:t>
            </a:r>
            <a:r>
              <a:rPr lang="en-GB"/>
              <a:t> the order of tasks to be performed.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 sequence of process alternatives representing numbers between 1-3 for each station representing,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1 - Only robot is allocated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2 - COBOT (robot + human) is allocated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3 - Only human is allocated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For example, a 11 task 4 stations encoding sequences looks like,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TASK PERMUTATION - 1 3 2 4 5 8 9 6 7 10 11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PROCESS ALTERNATIVES - 1 3 2 3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DECODING</a:t>
            </a:r>
            <a:r>
              <a:rPr b="1" lang="en-GB"/>
              <a:t> </a:t>
            </a:r>
            <a:endParaRPr b="1"/>
          </a:p>
        </p:txBody>
      </p:sp>
      <p:sp>
        <p:nvSpPr>
          <p:cNvPr id="246" name="Google Shape;246;p20"/>
          <p:cNvSpPr txBox="1"/>
          <p:nvPr>
            <p:ph idx="1" type="body"/>
          </p:nvPr>
        </p:nvSpPr>
        <p:spPr>
          <a:xfrm>
            <a:off x="488900" y="1537600"/>
            <a:ext cx="3718800" cy="10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Given a sequence of tasks and process alternatives, the allocation is found using consecutive method. For example, (25 tasks 6 stations)</a:t>
            </a:r>
            <a:endParaRPr/>
          </a:p>
        </p:txBody>
      </p:sp>
      <p:pic>
        <p:nvPicPr>
          <p:cNvPr id="247" name="Google Shape;247;p20"/>
          <p:cNvPicPr preferRelativeResize="0"/>
          <p:nvPr/>
        </p:nvPicPr>
        <p:blipFill rotWithShape="1">
          <a:blip r:embed="rId3">
            <a:alphaModFix/>
          </a:blip>
          <a:srcRect b="0" l="0" r="15583" t="7697"/>
          <a:stretch/>
        </p:blipFill>
        <p:spPr>
          <a:xfrm>
            <a:off x="4611925" y="0"/>
            <a:ext cx="4532075" cy="51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-GB"/>
              <a:t>LEADER IMPROVEMENT</a:t>
            </a:r>
            <a:endParaRPr b="1"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769800" y="2398625"/>
            <a:ext cx="7604400" cy="23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the leader is found using NDS(non dominated sorting) &amp; CD (crowding distance) - similar to PSO’S g_best.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To obtain neighbour solutions, two methods are proposed. They are,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By changing the task sequence (k/3)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By changing the process alternative sequence (k/3)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By changing both (k/3)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This k is fixed as, k = 10%-20% of the population size.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8663" y="1027650"/>
            <a:ext cx="6186674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CHANGING THE TASK SEQUENCE</a:t>
            </a:r>
            <a:endParaRPr b="1"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769800" y="1545125"/>
            <a:ext cx="7604400" cy="32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change and find neighbor solutions of a particular solution,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First a random number </a:t>
            </a:r>
            <a:r>
              <a:rPr lang="en-GB">
                <a:solidFill>
                  <a:schemeClr val="accent6"/>
                </a:solidFill>
              </a:rPr>
              <a:t>‘r’</a:t>
            </a:r>
            <a:r>
              <a:rPr lang="en-GB"/>
              <a:t> is generated between 1-n, where n = no. of tasks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Then the tasks in position </a:t>
            </a:r>
            <a:r>
              <a:rPr lang="en-GB">
                <a:solidFill>
                  <a:schemeClr val="accent6"/>
                </a:solidFill>
              </a:rPr>
              <a:t>1 - r</a:t>
            </a:r>
            <a:r>
              <a:rPr lang="en-GB"/>
              <a:t> are kept unchanged and the tasks from position </a:t>
            </a:r>
            <a:r>
              <a:rPr lang="en-GB">
                <a:solidFill>
                  <a:schemeClr val="accent6"/>
                </a:solidFill>
              </a:rPr>
              <a:t>r+1 - n</a:t>
            </a:r>
            <a:r>
              <a:rPr lang="en-GB"/>
              <a:t> are shuffled randomly such that precedence relation is followed. For example, (taking 5 tasks)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BEFORE CHANGING - 1 3 4 2 5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RANDOM NUMBER GENERATED ( r ) - 2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AFTER CHANGING - 1 3 2 4 5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393750"/>
            <a:ext cx="70389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CHANGING THE PROCESS ALTERNATIVE SEQUENCE	</a:t>
            </a:r>
            <a:endParaRPr b="1"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769800" y="1545125"/>
            <a:ext cx="7604400" cy="27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change and find neighbor solutions of a particular solution,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SWAPPING and SINGLE POINT MUTATION (randomly picking a position and changing its value) is performed such that the constraints are satisfying. For </a:t>
            </a:r>
            <a:r>
              <a:rPr lang="en-GB"/>
              <a:t>example</a:t>
            </a:r>
            <a:r>
              <a:rPr lang="en-GB"/>
              <a:t> for a 4 station problem,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BEFORE CHANGING - 1 3 1 2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AFTER PERFORMING SWAP - 1 3 2 1 </a:t>
            </a:r>
            <a:r>
              <a:rPr lang="en-GB"/>
              <a:t>(last two positions are swapped)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AFTER SINGLE POINT MUTATIONS - 2 3 2 1 </a:t>
            </a:r>
            <a:r>
              <a:rPr lang="en-GB"/>
              <a:t>(1st position is mutated)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2. BLOCK IMPROVEMENT</a:t>
            </a:r>
            <a:endParaRPr b="1"/>
          </a:p>
        </p:txBody>
      </p:sp>
      <p:sp>
        <p:nvSpPr>
          <p:cNvPr id="272" name="Google Shape;272;p24"/>
          <p:cNvSpPr txBox="1"/>
          <p:nvPr>
            <p:ph idx="1" type="body"/>
          </p:nvPr>
        </p:nvSpPr>
        <p:spPr>
          <a:xfrm>
            <a:off x="769800" y="2495950"/>
            <a:ext cx="7604400" cy="21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Each individual in the left and right just means that, solutions other than g_best.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To obtain neighbour solutions, same methods as mentioned before is used. They are,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By changing the task sequence ((k-x)/3)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By changing the process alternative sequence ((k-x)/3)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By changing both ((k-x)/3)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This x here is fixed as </a:t>
            </a:r>
            <a:r>
              <a:rPr lang="en-GB">
                <a:solidFill>
                  <a:schemeClr val="accent6"/>
                </a:solidFill>
              </a:rPr>
              <a:t>any</a:t>
            </a:r>
            <a:r>
              <a:rPr lang="en-GB">
                <a:solidFill>
                  <a:schemeClr val="accent6"/>
                </a:solidFill>
              </a:rPr>
              <a:t> number less than k. Can be generated randomly or fixed.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273" name="Google Shape;2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5425" y="999148"/>
            <a:ext cx="6153150" cy="139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5"/>
          <p:cNvSpPr txBox="1"/>
          <p:nvPr>
            <p:ph type="title"/>
          </p:nvPr>
        </p:nvSpPr>
        <p:spPr>
          <a:xfrm>
            <a:off x="1297500" y="393750"/>
            <a:ext cx="70389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3</a:t>
            </a:r>
            <a:r>
              <a:rPr b="1" lang="en-GB"/>
              <a:t>. LEADER IMPROVEMENT → SCOUT PHASE</a:t>
            </a:r>
            <a:endParaRPr b="1"/>
          </a:p>
        </p:txBody>
      </p:sp>
      <p:sp>
        <p:nvSpPr>
          <p:cNvPr id="279" name="Google Shape;279;p25"/>
          <p:cNvSpPr txBox="1"/>
          <p:nvPr>
            <p:ph idx="1" type="body"/>
          </p:nvPr>
        </p:nvSpPr>
        <p:spPr>
          <a:xfrm>
            <a:off x="769800" y="2495950"/>
            <a:ext cx="76044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Instead of following the same phase here, we would like to change this as the scout phase in ABC algorithm.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accent6"/>
                </a:solidFill>
              </a:rPr>
              <a:t>This scout phase removes the retained solutions once it passes its limit (which is set by user) and replaces it with a random solution.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280" name="Google Shape;2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2100" y="1082077"/>
            <a:ext cx="6019800" cy="111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